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</p:sldMasterIdLst>
  <p:notesMasterIdLst>
    <p:notesMasterId r:id="rId13"/>
  </p:notesMasterIdLst>
  <p:handoutMasterIdLst>
    <p:handoutMasterId r:id="rId14"/>
  </p:handoutMasterIdLst>
  <p:sldIdLst>
    <p:sldId id="269" r:id="rId2"/>
    <p:sldId id="318" r:id="rId3"/>
    <p:sldId id="319" r:id="rId4"/>
    <p:sldId id="327" r:id="rId5"/>
    <p:sldId id="328" r:id="rId6"/>
    <p:sldId id="326" r:id="rId7"/>
    <p:sldId id="324" r:id="rId8"/>
    <p:sldId id="309" r:id="rId9"/>
    <p:sldId id="331" r:id="rId10"/>
    <p:sldId id="286" r:id="rId11"/>
    <p:sldId id="330" r:id="rId12"/>
  </p:sldIdLst>
  <p:sldSz cx="9144000" cy="6858000" type="screen4x3"/>
  <p:notesSz cx="6669088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 autoAdjust="0"/>
  </p:normalViewPr>
  <p:slideViewPr>
    <p:cSldViewPr>
      <p:cViewPr varScale="1">
        <p:scale>
          <a:sx n="70" d="100"/>
          <a:sy n="70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20" d="100"/>
          <a:sy n="120" d="100"/>
        </p:scale>
        <p:origin x="1272" y="-137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9938" cy="496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dirty="0"/>
              <a:t>point sur l'activité 2013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8" y="0"/>
            <a:ext cx="2889938" cy="496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4"/>
            <a:ext cx="2889938" cy="496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8" y="9428584"/>
            <a:ext cx="2889938" cy="496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DD72579-7A94-4FA2-A0F5-91567895B54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272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9938" cy="496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dirty="0"/>
              <a:t>point sur l'activité 2013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8" y="0"/>
            <a:ext cx="2889938" cy="496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5"/>
            <a:ext cx="5335270" cy="4466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4"/>
            <a:ext cx="2889938" cy="496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8" y="9428584"/>
            <a:ext cx="2889938" cy="496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714E688-7FF1-4949-8E2F-DA0F42ABD0E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56914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688-7FF1-4949-8E2F-DA0F42ABD0EA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059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688-7FF1-4949-8E2F-DA0F42ABD0EA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2601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688-7FF1-4949-8E2F-DA0F42ABD0EA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0780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14E688-7FF1-4949-8E2F-DA0F42ABD0EA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5467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13 novembre 2013</a:t>
            </a:r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Maison des Adolescents </a:t>
            </a:r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CB393-1284-41E5-998D-94B1341F2F18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13 novembre 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Maison des Adolescents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72615-9373-4087-BEBC-735A8CF18E9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13 novembre 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Maison des Adolescents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6DB82-F4EC-4FD8-AEC6-8153E08AF168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13 novembre 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Maison des Adolescents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BBFCA-3E40-4A07-8E02-34DB705DC28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13 novembre 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Maison des Adolescents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A2316-909F-451D-AFB5-9FA5F4AA0D3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13 novembre 2013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Maison des Adolescents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5BE14-2FD4-4B3D-A139-79F8CDE6D04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13 novembre 2013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Maison des Adolescents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7F9EF-2608-4489-84EF-8745088E70A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13 novembre 2013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Maison des Adolescents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6CEAD-A990-4F22-BA4C-37807E099FA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13 novembre 2013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Maison des Adolescents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1CC3E-6FC9-4E6E-98EE-69707640552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13 novembre 2013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Maison des Adolescents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64AE3-981F-4BB8-9B11-379312B60447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13 novembre 2013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Maison des Adolescents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94A0516-FBD5-4CA9-8BE1-DBB6771074B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13 novembre 2013</a:t>
            </a:r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Maison des Adolescents 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CD2FF45-9379-4503-ACFA-30FFEA95DC6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cid:72e1831f-b842-435f-b24c-dd896d6e31e9@eurprd03.prod.outlook.com" TargetMode="External"/><Relationship Id="rId5" Type="http://schemas.openxmlformats.org/officeDocument/2006/relationships/image" Target="../media/image5.jpeg"/><Relationship Id="rId4" Type="http://schemas.openxmlformats.org/officeDocument/2006/relationships/image" Target="cid:b0195cab-5d7b-41be-956b-af5d7aaac841@eurprd03.prod.outlook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1CC3E-6FC9-4E6E-98EE-69707640552F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461291"/>
            <a:ext cx="8075240" cy="92258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3200" dirty="0" smtClean="0"/>
              <a:t>Accompagnement individuel et groupes d’échanges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22585"/>
            <a:ext cx="8208912" cy="5798889"/>
          </a:xfrm>
        </p:spPr>
        <p:txBody>
          <a:bodyPr>
            <a:normAutofit/>
          </a:bodyPr>
          <a:lstStyle/>
          <a:p>
            <a:pPr lvl="1">
              <a:buNone/>
              <a:defRPr/>
            </a:pPr>
            <a:endParaRPr lang="fr-FR" sz="2000" dirty="0" smtClean="0"/>
          </a:p>
          <a:p>
            <a:pPr marL="168275" indent="0">
              <a:buNone/>
            </a:pPr>
            <a:endParaRPr lang="fr-FR" sz="2100" dirty="0" smtClean="0"/>
          </a:p>
          <a:p>
            <a:pPr marL="168275" indent="0">
              <a:buNone/>
            </a:pPr>
            <a:r>
              <a:rPr lang="fr-FR" sz="2100" b="1" dirty="0" smtClean="0"/>
              <a:t>L’accompagnement individuel, généralement </a:t>
            </a:r>
            <a:r>
              <a:rPr lang="fr-FR" sz="2100" b="1" dirty="0"/>
              <a:t>de courte </a:t>
            </a:r>
            <a:r>
              <a:rPr lang="fr-FR" sz="2100" b="1" dirty="0" smtClean="0"/>
              <a:t>durée</a:t>
            </a:r>
            <a:r>
              <a:rPr lang="fr-FR" sz="2100" dirty="0" smtClean="0"/>
              <a:t>, </a:t>
            </a:r>
            <a:endParaRPr lang="fr-FR" sz="2100" dirty="0"/>
          </a:p>
          <a:p>
            <a:pPr marL="168275" indent="0">
              <a:buNone/>
            </a:pPr>
            <a:endParaRPr lang="fr-FR" sz="2100" dirty="0" smtClean="0"/>
          </a:p>
          <a:p>
            <a:pPr marL="511175" indent="-342900"/>
            <a:r>
              <a:rPr lang="fr-FR" sz="2100" b="1" dirty="0" smtClean="0"/>
              <a:t>Pour toutes questions, tous sujets </a:t>
            </a:r>
            <a:r>
              <a:rPr lang="fr-FR" sz="2100" dirty="0" smtClean="0"/>
              <a:t>dont vous ressentez le besoin de parler, sur lesquels vous avez besoin de réponses ou de conseils :</a:t>
            </a:r>
          </a:p>
          <a:p>
            <a:pPr marL="876935" lvl="1" indent="-342900"/>
            <a:r>
              <a:rPr lang="fr-FR" sz="1900" dirty="0" smtClean="0"/>
              <a:t>Ami(e )s, collège, famille, amours, sexualité, image de soi, mal être, anxiété, harcèlement, sommeil, questions sur le poids ,,,</a:t>
            </a:r>
            <a:endParaRPr lang="fr-FR" sz="1900" dirty="0"/>
          </a:p>
          <a:p>
            <a:pPr lvl="2">
              <a:buNone/>
              <a:defRPr/>
            </a:pPr>
            <a:endParaRPr lang="fr-FR" dirty="0"/>
          </a:p>
          <a:p>
            <a:pPr marL="168275" indent="0">
              <a:buNone/>
            </a:pPr>
            <a:r>
              <a:rPr lang="fr-FR" sz="2100" b="1" dirty="0"/>
              <a:t>Le développement de groupes et ateliers d’échanges </a:t>
            </a:r>
            <a:endParaRPr lang="fr-FR" sz="2100" b="1" dirty="0" smtClean="0"/>
          </a:p>
          <a:p>
            <a:pPr marL="847725" lvl="1" indent="-342900"/>
            <a:r>
              <a:rPr lang="fr-FR" sz="2100" b="1" dirty="0" smtClean="0"/>
              <a:t>Permet </a:t>
            </a:r>
            <a:r>
              <a:rPr lang="fr-FR" sz="2100" b="1" dirty="0"/>
              <a:t>de susciter les échanges, </a:t>
            </a:r>
            <a:r>
              <a:rPr lang="fr-FR" sz="2100" dirty="0"/>
              <a:t>favorise les débats, la confrontation des ses idées, de ses expériences à celles des </a:t>
            </a:r>
            <a:r>
              <a:rPr lang="fr-FR" sz="2100" dirty="0" smtClean="0"/>
              <a:t>autres (ex : ciné débats)</a:t>
            </a:r>
            <a:endParaRPr lang="fr-FR" sz="2100" dirty="0"/>
          </a:p>
          <a:p>
            <a:pPr lvl="2">
              <a:buNone/>
              <a:defRPr/>
            </a:pPr>
            <a:endParaRPr lang="fr-FR" sz="2000" dirty="0"/>
          </a:p>
          <a:p>
            <a:pPr lvl="2">
              <a:buNone/>
              <a:defRPr/>
            </a:pPr>
            <a:endParaRPr lang="fr-FR" sz="2000" dirty="0" smtClean="0"/>
          </a:p>
          <a:p>
            <a:pPr lvl="2">
              <a:buNone/>
              <a:defRPr/>
            </a:pPr>
            <a:endParaRPr lang="fr-FR" sz="2000" dirty="0" smtClean="0"/>
          </a:p>
          <a:p>
            <a:pPr lvl="2">
              <a:defRPr/>
            </a:pPr>
            <a:endParaRPr lang="fr-FR" sz="2000" dirty="0" smtClean="0"/>
          </a:p>
          <a:p>
            <a:pPr lvl="2">
              <a:defRPr/>
            </a:pPr>
            <a:endParaRPr lang="fr-FR" sz="2000" dirty="0" smtClean="0"/>
          </a:p>
          <a:p>
            <a:pPr>
              <a:defRPr/>
            </a:pPr>
            <a:endParaRPr lang="fr-FR" dirty="0"/>
          </a:p>
        </p:txBody>
      </p:sp>
      <p:sp>
        <p:nvSpPr>
          <p:cNvPr id="1024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602D1D3-93E9-4588-9397-A8B9FD52A919}" type="slidenum">
              <a:rPr lang="fr-FR" smtClean="0"/>
              <a:pPr/>
              <a:t>10</a:t>
            </a:fld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76970"/>
            <a:ext cx="8229600" cy="576064"/>
          </a:xfrm>
        </p:spPr>
        <p:txBody>
          <a:bodyPr>
            <a:normAutofit/>
          </a:bodyPr>
          <a:lstStyle/>
          <a:p>
            <a:r>
              <a:rPr lang="fr-FR" sz="2800" dirty="0" smtClean="0"/>
              <a:t>Toutes nos coordonnées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pPr marL="504825" lvl="1" indent="0">
              <a:buNone/>
            </a:pPr>
            <a:endParaRPr lang="fr-FR" dirty="0"/>
          </a:p>
          <a:p>
            <a:pPr marL="168275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BBFCA-3E40-4A07-8E02-34DB705DC289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1026" name="Imag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813067" cy="373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0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 smtClean="0"/>
              <a:t>A qui s’adresse la maison des adolescents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defRPr/>
            </a:pPr>
            <a:endParaRPr lang="fr-FR" dirty="0" smtClean="0"/>
          </a:p>
          <a:p>
            <a:pPr lvl="2">
              <a:defRPr/>
            </a:pPr>
            <a:endParaRPr lang="fr-FR" dirty="0" smtClean="0"/>
          </a:p>
          <a:p>
            <a:pPr lvl="2" algn="ctr">
              <a:defRPr/>
            </a:pPr>
            <a:endParaRPr lang="fr-FR" dirty="0" smtClean="0"/>
          </a:p>
          <a:p>
            <a:r>
              <a:rPr lang="fr-FR" sz="2400" b="1" dirty="0" smtClean="0"/>
              <a:t>Tous les jeunes de 11 à 25 ans</a:t>
            </a:r>
            <a:r>
              <a:rPr lang="fr-FR" sz="2400" dirty="0" smtClean="0"/>
              <a:t>, pour toutes questions</a:t>
            </a:r>
          </a:p>
          <a:p>
            <a:r>
              <a:rPr lang="fr-FR" sz="2400" b="1" dirty="0" smtClean="0"/>
              <a:t>Les parents d’adolescents</a:t>
            </a:r>
          </a:p>
          <a:p>
            <a:r>
              <a:rPr lang="fr-FR" sz="2400" b="1" dirty="0" smtClean="0"/>
              <a:t>Les professionnels </a:t>
            </a:r>
            <a:r>
              <a:rPr lang="fr-FR" sz="2400" dirty="0" smtClean="0"/>
              <a:t>en lien avec l’adolescence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BBFCA-3E40-4A07-8E02-34DB705DC289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913090"/>
            <a:ext cx="8291264" cy="20403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 smtClean="0"/>
              <a:t>Qu’est ce que la maison des adolescents 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90" y="872066"/>
            <a:ext cx="8679610" cy="5597535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endParaRPr lang="fr-FR" b="1" dirty="0" smtClean="0"/>
          </a:p>
          <a:p>
            <a:pPr lvl="1">
              <a:buNone/>
            </a:pPr>
            <a:r>
              <a:rPr lang="fr-FR" b="1" dirty="0" smtClean="0"/>
              <a:t>Un site à Chalon </a:t>
            </a:r>
            <a:endParaRPr lang="fr-FR" b="1" dirty="0"/>
          </a:p>
          <a:p>
            <a:pPr lvl="1">
              <a:buNone/>
            </a:pPr>
            <a:r>
              <a:rPr lang="fr-FR" b="1" dirty="0" smtClean="0"/>
              <a:t>30 rue du Pont de Fer </a:t>
            </a:r>
          </a:p>
          <a:p>
            <a:pPr lvl="1">
              <a:buNone/>
            </a:pPr>
            <a:r>
              <a:rPr lang="fr-FR" b="1" dirty="0" smtClean="0"/>
              <a:t>Aubépins</a:t>
            </a:r>
          </a:p>
          <a:p>
            <a:pPr lvl="1">
              <a:buNone/>
            </a:pPr>
            <a:endParaRPr lang="fr-FR" sz="1900" b="1" dirty="0" smtClean="0"/>
          </a:p>
          <a:p>
            <a:pPr lvl="2">
              <a:buFont typeface="Arial" pitchFamily="34" charset="0"/>
              <a:buChar char="•"/>
            </a:pPr>
            <a:endParaRPr lang="fr-FR" sz="2400" dirty="0" smtClean="0"/>
          </a:p>
          <a:p>
            <a:pPr lvl="2">
              <a:buFont typeface="Arial" pitchFamily="34" charset="0"/>
              <a:buChar char="•"/>
            </a:pPr>
            <a:endParaRPr lang="fr-FR" sz="16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	Les </a:t>
            </a:r>
            <a:r>
              <a:rPr lang="fr-FR" sz="2000" b="1" dirty="0" smtClean="0"/>
              <a:t>lundi, mercredi et vendredi</a:t>
            </a:r>
          </a:p>
          <a:p>
            <a:pPr>
              <a:buNone/>
            </a:pPr>
            <a:r>
              <a:rPr lang="fr-FR" sz="2000" dirty="0"/>
              <a:t>	</a:t>
            </a:r>
            <a:r>
              <a:rPr lang="fr-FR" sz="2000" dirty="0" smtClean="0"/>
              <a:t>	accueil téléphonique 9h00– 12h00 et 13h00-17h00</a:t>
            </a:r>
            <a:endParaRPr lang="fr-FR" sz="2000" dirty="0"/>
          </a:p>
          <a:p>
            <a:pPr>
              <a:buNone/>
            </a:pPr>
            <a:r>
              <a:rPr lang="fr-FR" sz="2000" dirty="0" smtClean="0"/>
              <a:t>		accueil physique </a:t>
            </a:r>
            <a:r>
              <a:rPr lang="fr-FR" sz="2000" b="1" dirty="0" smtClean="0"/>
              <a:t>13h00-18h30 (</a:t>
            </a:r>
            <a:r>
              <a:rPr lang="fr-FR" sz="2000" dirty="0" smtClean="0"/>
              <a:t>de préférence sur RDV)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BBFCA-3E40-4A07-8E02-34DB705DC289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pic>
        <p:nvPicPr>
          <p:cNvPr id="7" name="Image 6" descr="image rue du Pont de f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2205"/>
            <a:ext cx="2306955" cy="2306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cid:b0195cab-5d7b-41be-956b-af5d7aaac841@eurprd03.prod.outlook.com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96201" y="3506053"/>
            <a:ext cx="2303661" cy="171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cid:72e1831f-b842-435f-b24c-dd896d6e31e9@eurprd03.prod.outlook.com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35653" y="2060109"/>
            <a:ext cx="3028513" cy="2157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941469"/>
            <a:ext cx="8291264" cy="20403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 smtClean="0"/>
              <a:t>Qu’est ce que la maison des adolescents 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90" y="872066"/>
            <a:ext cx="8679610" cy="5597535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endParaRPr lang="fr-FR" b="1" dirty="0" smtClean="0"/>
          </a:p>
          <a:p>
            <a:pPr lvl="1">
              <a:buNone/>
            </a:pPr>
            <a:r>
              <a:rPr lang="fr-FR" b="1" dirty="0" smtClean="0"/>
              <a:t>Un site à Mâcon </a:t>
            </a:r>
            <a:endParaRPr lang="fr-FR" b="1" dirty="0"/>
          </a:p>
          <a:p>
            <a:pPr lvl="1">
              <a:buNone/>
            </a:pPr>
            <a:endParaRPr lang="fr-FR" b="1" dirty="0" smtClean="0"/>
          </a:p>
          <a:p>
            <a:pPr lvl="1">
              <a:buNone/>
            </a:pPr>
            <a:endParaRPr lang="fr-FR" sz="1900" b="1" dirty="0" smtClean="0"/>
          </a:p>
          <a:p>
            <a:pPr lvl="2">
              <a:buFont typeface="Arial" pitchFamily="34" charset="0"/>
              <a:buChar char="•"/>
            </a:pPr>
            <a:endParaRPr lang="fr-FR" sz="2400" dirty="0" smtClean="0"/>
          </a:p>
          <a:p>
            <a:pPr lvl="2">
              <a:buFont typeface="Arial" pitchFamily="34" charset="0"/>
              <a:buChar char="•"/>
            </a:pPr>
            <a:endParaRPr lang="fr-FR" sz="16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	Les </a:t>
            </a:r>
            <a:r>
              <a:rPr lang="fr-FR" sz="2000" b="1" dirty="0" smtClean="0"/>
              <a:t>mardi, mercredi, jeudi</a:t>
            </a:r>
          </a:p>
          <a:p>
            <a:pPr>
              <a:buNone/>
            </a:pPr>
            <a:r>
              <a:rPr lang="fr-FR" sz="2000" dirty="0"/>
              <a:t>	</a:t>
            </a:r>
            <a:r>
              <a:rPr lang="fr-FR" sz="2000" dirty="0" smtClean="0"/>
              <a:t>accueil téléphonique 9h00–12h00 et 13h00-17h00</a:t>
            </a:r>
            <a:endParaRPr lang="fr-FR" sz="2000" dirty="0"/>
          </a:p>
          <a:p>
            <a:pPr>
              <a:buNone/>
            </a:pPr>
            <a:r>
              <a:rPr lang="fr-FR" sz="2000" dirty="0" smtClean="0"/>
              <a:t>	accueil physique </a:t>
            </a:r>
            <a:r>
              <a:rPr lang="fr-FR" sz="2000" b="1" dirty="0" smtClean="0"/>
              <a:t>13h00-18h30 </a:t>
            </a:r>
          </a:p>
          <a:p>
            <a:pPr>
              <a:buNone/>
            </a:pPr>
            <a:r>
              <a:rPr lang="fr-FR" sz="2000" b="1" dirty="0"/>
              <a:t>	</a:t>
            </a:r>
            <a:r>
              <a:rPr lang="fr-FR" sz="2000" b="1" dirty="0" smtClean="0"/>
              <a:t>(</a:t>
            </a:r>
            <a:r>
              <a:rPr lang="fr-FR" sz="2000" dirty="0" smtClean="0"/>
              <a:t>de préférence sur RDV)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BBFCA-3E40-4A07-8E02-34DB705DC289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pic>
        <p:nvPicPr>
          <p:cNvPr id="11" name="Imag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6" y="1780014"/>
            <a:ext cx="2147570" cy="294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18946"/>
            <a:ext cx="2968104" cy="222607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890" y="3993684"/>
            <a:ext cx="3013720" cy="226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373" y="990678"/>
            <a:ext cx="8075240" cy="204632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>Qu’est ce que la maison des adolescents </a:t>
            </a:r>
            <a:endParaRPr lang="fr-FR" sz="32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BFCA-3E40-4A07-8E02-34DB705DC289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199856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En dehors des jours et horaires d’ouverture, possibilité d’avoir une écoute individuelle et professionnelle via Fil santé jeunes 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34" y="3083710"/>
            <a:ext cx="5150466" cy="322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9315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/>
              <a:t>Qu’est ce que la maison des adolescents 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3635" y="1515308"/>
            <a:ext cx="8435280" cy="5184576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1900" b="1" dirty="0" smtClean="0"/>
          </a:p>
          <a:p>
            <a:pPr lvl="1">
              <a:buNone/>
            </a:pPr>
            <a:endParaRPr lang="fr-FR" b="1" dirty="0" smtClean="0"/>
          </a:p>
          <a:p>
            <a:pPr lvl="1">
              <a:buNone/>
            </a:pPr>
            <a:r>
              <a:rPr lang="fr-FR" b="1" dirty="0" smtClean="0"/>
              <a:t>Un lieu 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d’accueil 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d’écoute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D’accompagnement (jusqu’à 5-6 rdv en général)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d’orientation  si besoin</a:t>
            </a:r>
          </a:p>
          <a:p>
            <a:pPr lvl="1">
              <a:buFont typeface="Arial" pitchFamily="34" charset="0"/>
              <a:buChar char="•"/>
            </a:pPr>
            <a:endParaRPr lang="fr-FR" b="1" dirty="0" smtClean="0"/>
          </a:p>
          <a:p>
            <a:endParaRPr lang="fr-FR" sz="1900" b="1" dirty="0" smtClean="0"/>
          </a:p>
          <a:p>
            <a:pPr lvl="2">
              <a:buFont typeface="Arial" pitchFamily="34" charset="0"/>
              <a:buChar char="•"/>
            </a:pPr>
            <a:endParaRPr lang="fr-FR" sz="2400" dirty="0" smtClean="0"/>
          </a:p>
          <a:p>
            <a:pPr lvl="2">
              <a:buFont typeface="Arial" pitchFamily="34" charset="0"/>
              <a:buChar char="•"/>
            </a:pPr>
            <a:endParaRPr lang="fr-FR" sz="1600" dirty="0" smtClean="0"/>
          </a:p>
          <a:p>
            <a:pPr>
              <a:buNone/>
            </a:pPr>
            <a:endParaRPr lang="fr-FR" sz="20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BBFCA-3E40-4A07-8E02-34DB705DC289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347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/>
              <a:t>Les grands principes  de la maison des adolescents 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" y="1206358"/>
            <a:ext cx="8229600" cy="4389120"/>
          </a:xfrm>
        </p:spPr>
        <p:txBody>
          <a:bodyPr/>
          <a:lstStyle/>
          <a:p>
            <a:pPr marL="667512" lvl="2" indent="0">
              <a:buNone/>
            </a:pPr>
            <a:endParaRPr lang="fr-FR" sz="2400" b="1" dirty="0" smtClean="0"/>
          </a:p>
          <a:p>
            <a:pPr marL="667512" lvl="2" indent="0">
              <a:buNone/>
            </a:pPr>
            <a:r>
              <a:rPr lang="fr-FR" sz="2400" b="1" dirty="0" smtClean="0"/>
              <a:t>Des </a:t>
            </a:r>
            <a:r>
              <a:rPr lang="fr-FR" sz="2400" b="1" dirty="0"/>
              <a:t>principes d’intervention qui en facilitent l’accès et garantissent le </a:t>
            </a:r>
            <a:r>
              <a:rPr lang="fr-FR" sz="2400" b="1" dirty="0" smtClean="0"/>
              <a:t>libre </a:t>
            </a:r>
            <a:r>
              <a:rPr lang="fr-FR" sz="2400" b="1" dirty="0"/>
              <a:t>choix du jeune </a:t>
            </a:r>
          </a:p>
          <a:p>
            <a:pPr marL="667512" lvl="2" indent="0">
              <a:buNone/>
            </a:pPr>
            <a:endParaRPr lang="fr-FR" sz="2400" dirty="0" smtClean="0"/>
          </a:p>
          <a:p>
            <a:pPr lvl="2">
              <a:buFont typeface="Arial" pitchFamily="34" charset="0"/>
              <a:buChar char="•"/>
            </a:pPr>
            <a:r>
              <a:rPr lang="fr-FR" sz="2400" dirty="0" smtClean="0"/>
              <a:t>Accueil généraliste</a:t>
            </a:r>
          </a:p>
          <a:p>
            <a:pPr lvl="2">
              <a:buFont typeface="Arial" pitchFamily="34" charset="0"/>
              <a:buChar char="•"/>
            </a:pPr>
            <a:r>
              <a:rPr lang="fr-FR" sz="2400" dirty="0" smtClean="0"/>
              <a:t>Gratuit </a:t>
            </a:r>
          </a:p>
          <a:p>
            <a:pPr lvl="2">
              <a:buFont typeface="Arial" pitchFamily="34" charset="0"/>
              <a:buChar char="•"/>
            </a:pPr>
            <a:r>
              <a:rPr lang="fr-FR" sz="2400" dirty="0" smtClean="0"/>
              <a:t>Confidentiel</a:t>
            </a:r>
          </a:p>
          <a:p>
            <a:pPr lvl="2">
              <a:buFont typeface="Arial" pitchFamily="34" charset="0"/>
              <a:buChar char="•"/>
            </a:pPr>
            <a:r>
              <a:rPr lang="fr-FR" sz="2400" dirty="0" smtClean="0"/>
              <a:t>Libre adhésion </a:t>
            </a:r>
          </a:p>
          <a:p>
            <a:pPr lvl="2">
              <a:buFont typeface="Arial" pitchFamily="34" charset="0"/>
              <a:buChar char="•"/>
            </a:pPr>
            <a:r>
              <a:rPr lang="fr-FR" sz="2400" dirty="0" smtClean="0"/>
              <a:t>Avec  ou sans rendez vous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BBFCA-3E40-4A07-8E02-34DB705DC289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827584" y="2852936"/>
            <a:ext cx="7128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08720"/>
            <a:ext cx="8229600" cy="850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3200" dirty="0" smtClean="0"/>
              <a:t>L’équipe de professionnels intervenant à la Maison des Ados de Mâcon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844824"/>
            <a:ext cx="7920880" cy="431943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fr-FR" sz="2000" b="1" dirty="0" smtClean="0"/>
          </a:p>
          <a:p>
            <a:pPr marL="511175" indent="-342900"/>
            <a:r>
              <a:rPr lang="fr-FR" b="1" dirty="0" smtClean="0"/>
              <a:t>3 accueillantes</a:t>
            </a:r>
          </a:p>
          <a:p>
            <a:pPr marL="168275" indent="0">
              <a:buNone/>
            </a:pPr>
            <a:r>
              <a:rPr lang="fr-FR" b="1" dirty="0" smtClean="0"/>
              <a:t>Prisca Gardin (Assistante sociale), Hélène Philippart (Psychologue), Valérie </a:t>
            </a:r>
            <a:r>
              <a:rPr lang="fr-FR" b="1" dirty="0" err="1" smtClean="0"/>
              <a:t>Leneuf</a:t>
            </a:r>
            <a:r>
              <a:rPr lang="fr-FR" b="1" dirty="0" smtClean="0"/>
              <a:t> (infirmière)</a:t>
            </a:r>
          </a:p>
          <a:p>
            <a:pPr marL="511175" indent="-342900"/>
            <a:r>
              <a:rPr lang="fr-FR" b="1" dirty="0" smtClean="0"/>
              <a:t>1 coordinatrice et assistante de </a:t>
            </a:r>
            <a:r>
              <a:rPr lang="fr-FR" b="1" dirty="0" smtClean="0"/>
              <a:t>Direction </a:t>
            </a:r>
            <a:r>
              <a:rPr lang="fr-FR" b="1" dirty="0" smtClean="0"/>
              <a:t>Sonia Decaillot, Christèle Bourdon</a:t>
            </a:r>
            <a:endParaRPr lang="fr-FR" dirty="0" smtClean="0"/>
          </a:p>
          <a:p>
            <a:pPr marL="504825" lvl="1" indent="0">
              <a:buNone/>
            </a:pPr>
            <a:r>
              <a:rPr lang="fr-FR" b="1" dirty="0" smtClean="0"/>
              <a:t>En deuxième ligne possible rencontre avec un médecin</a:t>
            </a:r>
            <a:endParaRPr lang="fr-FR" b="1" dirty="0"/>
          </a:p>
          <a:p>
            <a:pPr marL="847725" lvl="1" indent="-342900"/>
            <a:r>
              <a:rPr lang="fr-FR" sz="2000" dirty="0" smtClean="0"/>
              <a:t>Anne Dumont (Psychiatre)</a:t>
            </a:r>
          </a:p>
          <a:p>
            <a:pPr marL="847725" lvl="1" indent="-342900"/>
            <a:r>
              <a:rPr lang="fr-FR" sz="2000" dirty="0" smtClean="0"/>
              <a:t>Guillaume Hiltbrand (Généraliste)</a:t>
            </a:r>
          </a:p>
        </p:txBody>
      </p:sp>
      <p:sp>
        <p:nvSpPr>
          <p:cNvPr id="614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39891A-943B-4CF4-B085-9FA3A0133746}" type="slidenum">
              <a:rPr lang="fr-FR" smtClean="0"/>
              <a:pPr/>
              <a:t>8</a:t>
            </a:fld>
            <a:endParaRPr lang="fr-FR" dirty="0" smtClean="0"/>
          </a:p>
        </p:txBody>
      </p:sp>
      <p:sp>
        <p:nvSpPr>
          <p:cNvPr id="8" name="Espace réservé de la date 3"/>
          <p:cNvSpPr txBox="1">
            <a:spLocks/>
          </p:cNvSpPr>
          <p:nvPr/>
        </p:nvSpPr>
        <p:spPr bwMode="auto">
          <a:xfrm>
            <a:off x="539750" y="6381750"/>
            <a:ext cx="2051050" cy="3238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08720"/>
            <a:ext cx="8229600" cy="850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3200" dirty="0" smtClean="0"/>
              <a:t>L’équipe de professionnels intervenant à la Maison des Ados de Chalon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844824"/>
            <a:ext cx="8445624" cy="431943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fr-FR" sz="2000" b="1" dirty="0" smtClean="0"/>
          </a:p>
          <a:p>
            <a:pPr marL="511175" indent="-342900"/>
            <a:r>
              <a:rPr lang="fr-FR" b="1" dirty="0"/>
              <a:t>2</a:t>
            </a:r>
            <a:r>
              <a:rPr lang="fr-FR" b="1" dirty="0" smtClean="0"/>
              <a:t> accueillantes, un accueillant</a:t>
            </a:r>
          </a:p>
          <a:p>
            <a:pPr marL="168275" indent="0">
              <a:buNone/>
            </a:pPr>
            <a:r>
              <a:rPr lang="fr-FR" b="1" dirty="0" smtClean="0"/>
              <a:t>Prisca Gardin (Assistante Sociale) , Sylvie Vernot Rochey (Infirmière), Gaétan Pornon (psychologue)</a:t>
            </a:r>
          </a:p>
          <a:p>
            <a:pPr marL="511175" indent="-342900"/>
            <a:r>
              <a:rPr lang="fr-FR" b="1" dirty="0" smtClean="0"/>
              <a:t>1 coordinatrice et assistante de </a:t>
            </a:r>
            <a:r>
              <a:rPr lang="fr-FR" b="1" dirty="0" smtClean="0"/>
              <a:t>Direction</a:t>
            </a:r>
          </a:p>
          <a:p>
            <a:pPr marL="168275" indent="0">
              <a:buNone/>
            </a:pPr>
            <a:r>
              <a:rPr lang="fr-FR" b="1" dirty="0" smtClean="0"/>
              <a:t> </a:t>
            </a:r>
            <a:r>
              <a:rPr lang="fr-FR" b="1" dirty="0" smtClean="0"/>
              <a:t>Sonia Decaillot, Christèle Bourdon</a:t>
            </a:r>
            <a:endParaRPr lang="fr-FR" dirty="0" smtClean="0"/>
          </a:p>
          <a:p>
            <a:pPr marL="504825" lvl="1" indent="0">
              <a:buNone/>
            </a:pPr>
            <a:r>
              <a:rPr lang="fr-FR" b="1" dirty="0" smtClean="0"/>
              <a:t>En deuxième ligne possible rencontre avec un médecin et une psychologue du CMPP</a:t>
            </a:r>
            <a:endParaRPr lang="fr-FR" b="1" dirty="0"/>
          </a:p>
          <a:p>
            <a:pPr marL="847725" lvl="1" indent="-342900"/>
            <a:r>
              <a:rPr lang="fr-FR" sz="2000" dirty="0" smtClean="0"/>
              <a:t>Catherine Kucharski (Pédiatre)</a:t>
            </a:r>
          </a:p>
          <a:p>
            <a:pPr marL="847725" lvl="1" indent="-342900"/>
            <a:r>
              <a:rPr lang="fr-FR" sz="2000" dirty="0" smtClean="0"/>
              <a:t>Myriam Arrestier</a:t>
            </a:r>
          </a:p>
          <a:p>
            <a:pPr marL="847725" lvl="1" indent="-342900"/>
            <a:endParaRPr lang="fr-FR" sz="2000" dirty="0" smtClean="0"/>
          </a:p>
        </p:txBody>
      </p:sp>
      <p:sp>
        <p:nvSpPr>
          <p:cNvPr id="614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39891A-943B-4CF4-B085-9FA3A0133746}" type="slidenum">
              <a:rPr lang="fr-FR" smtClean="0"/>
              <a:pPr/>
              <a:t>9</a:t>
            </a:fld>
            <a:endParaRPr lang="fr-FR" dirty="0" smtClean="0"/>
          </a:p>
        </p:txBody>
      </p:sp>
      <p:sp>
        <p:nvSpPr>
          <p:cNvPr id="8" name="Espace réservé de la date 3"/>
          <p:cNvSpPr txBox="1">
            <a:spLocks/>
          </p:cNvSpPr>
          <p:nvPr/>
        </p:nvSpPr>
        <p:spPr bwMode="auto">
          <a:xfrm>
            <a:off x="539750" y="6381750"/>
            <a:ext cx="2051050" cy="3238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69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Personnalisé 9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FF33CC"/>
      </a:accent1>
      <a:accent2>
        <a:srgbClr val="FF33CC"/>
      </a:accent2>
      <a:accent3>
        <a:srgbClr val="FF33CC"/>
      </a:accent3>
      <a:accent4>
        <a:srgbClr val="FF33CC"/>
      </a:accent4>
      <a:accent5>
        <a:srgbClr val="FF33CC"/>
      </a:accent5>
      <a:accent6>
        <a:srgbClr val="FF33CC"/>
      </a:accent6>
      <a:hlink>
        <a:srgbClr val="FF33CC"/>
      </a:hlink>
      <a:folHlink>
        <a:srgbClr val="FF33CC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2847</TotalTime>
  <Words>385</Words>
  <Application>Microsoft Office PowerPoint</Application>
  <PresentationFormat>Affichage à l'écran (4:3)</PresentationFormat>
  <Paragraphs>115</Paragraphs>
  <Slides>11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Constantia</vt:lpstr>
      <vt:lpstr>Garamond</vt:lpstr>
      <vt:lpstr>Wingdings 2</vt:lpstr>
      <vt:lpstr>Débit</vt:lpstr>
      <vt:lpstr>Présentation PowerPoint</vt:lpstr>
      <vt:lpstr>A qui s’adresse la maison des adolescents </vt:lpstr>
      <vt:lpstr>Qu’est ce que la maison des adolescents </vt:lpstr>
      <vt:lpstr>Qu’est ce que la maison des adolescents </vt:lpstr>
      <vt:lpstr>Qu’est ce que la maison des adolescents </vt:lpstr>
      <vt:lpstr>Qu’est ce que la maison des adolescents </vt:lpstr>
      <vt:lpstr>Les grands principes  de la maison des adolescents </vt:lpstr>
      <vt:lpstr>L’équipe de professionnels intervenant à la Maison des Ados de Mâcon</vt:lpstr>
      <vt:lpstr>L’équipe de professionnels intervenant à la Maison des Ados de Chalon</vt:lpstr>
      <vt:lpstr>Accompagnement individuel et groupes d’échanges</vt:lpstr>
      <vt:lpstr>Toutes nos coordonnées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 sur l’activité 2013</dc:title>
  <dc:creator>MARZIO</dc:creator>
  <cp:lastModifiedBy>DECAILLOT</cp:lastModifiedBy>
  <cp:revision>383</cp:revision>
  <cp:lastPrinted>2019-01-22T13:35:28Z</cp:lastPrinted>
  <dcterms:created xsi:type="dcterms:W3CDTF">2013-10-29T07:54:54Z</dcterms:created>
  <dcterms:modified xsi:type="dcterms:W3CDTF">2019-08-29T16:26:26Z</dcterms:modified>
</cp:coreProperties>
</file>